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Benedict" charset="1" panose="00000000000000000000"/>
      <p:regular r:id="rId7"/>
    </p:embeddedFont>
    <p:embeddedFont>
      <p:font typeface="Floren Bold" charset="1" panose="000000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77225" y="9598489"/>
            <a:ext cx="24039350" cy="16346758"/>
          </a:xfrm>
          <a:custGeom>
            <a:avLst/>
            <a:gdLst/>
            <a:ahLst/>
            <a:cxnLst/>
            <a:rect r="r" b="b" t="t" l="l"/>
            <a:pathLst>
              <a:path h="16346758" w="24039350">
                <a:moveTo>
                  <a:pt x="0" y="0"/>
                </a:moveTo>
                <a:lnTo>
                  <a:pt x="24039350" y="0"/>
                </a:lnTo>
                <a:lnTo>
                  <a:pt x="24039350" y="16346758"/>
                </a:lnTo>
                <a:lnTo>
                  <a:pt x="0" y="163467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77225" y="9524660"/>
            <a:ext cx="23245081" cy="16420587"/>
          </a:xfrm>
          <a:custGeom>
            <a:avLst/>
            <a:gdLst/>
            <a:ahLst/>
            <a:cxnLst/>
            <a:rect r="r" b="b" t="t" l="l"/>
            <a:pathLst>
              <a:path h="16420587" w="23245081">
                <a:moveTo>
                  <a:pt x="0" y="0"/>
                </a:moveTo>
                <a:lnTo>
                  <a:pt x="23245081" y="0"/>
                </a:lnTo>
                <a:lnTo>
                  <a:pt x="23245081" y="16420587"/>
                </a:lnTo>
                <a:lnTo>
                  <a:pt x="0" y="164205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1404" r="0" b="-1404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091810" y="10536666"/>
            <a:ext cx="9242127" cy="17234735"/>
          </a:xfrm>
          <a:custGeom>
            <a:avLst/>
            <a:gdLst/>
            <a:ahLst/>
            <a:cxnLst/>
            <a:rect r="r" b="b" t="t" l="l"/>
            <a:pathLst>
              <a:path h="17234735" w="9242127">
                <a:moveTo>
                  <a:pt x="0" y="0"/>
                </a:moveTo>
                <a:lnTo>
                  <a:pt x="9242127" y="0"/>
                </a:lnTo>
                <a:lnTo>
                  <a:pt x="9242127" y="17234735"/>
                </a:lnTo>
                <a:lnTo>
                  <a:pt x="0" y="1723473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371395" y="27496245"/>
            <a:ext cx="19778212" cy="56320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161"/>
              </a:lnSpc>
            </a:pPr>
            <a:r>
              <a:rPr lang="en-US" sz="32972">
                <a:solidFill>
                  <a:srgbClr val="FF9FD0"/>
                </a:solidFill>
                <a:latin typeface="Benedict"/>
                <a:ea typeface="Benedict"/>
                <a:cs typeface="Benedict"/>
                <a:sym typeface="Benedict"/>
              </a:rPr>
              <a:t>It’s a girl!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3030127" y="4673987"/>
            <a:ext cx="21365494" cy="5074305"/>
          </a:xfrm>
          <a:custGeom>
            <a:avLst/>
            <a:gdLst/>
            <a:ahLst/>
            <a:cxnLst/>
            <a:rect r="r" b="b" t="t" l="l"/>
            <a:pathLst>
              <a:path h="5074305" w="21365494">
                <a:moveTo>
                  <a:pt x="0" y="0"/>
                </a:moveTo>
                <a:lnTo>
                  <a:pt x="21365494" y="0"/>
                </a:lnTo>
                <a:lnTo>
                  <a:pt x="21365494" y="5074305"/>
                </a:lnTo>
                <a:lnTo>
                  <a:pt x="0" y="507430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5912772" y="3934707"/>
            <a:ext cx="15600204" cy="47362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557"/>
              </a:lnSpc>
            </a:pPr>
            <a:r>
              <a:rPr lang="en-US" b="true" sz="25398">
                <a:solidFill>
                  <a:srgbClr val="41383B"/>
                </a:solidFill>
                <a:latin typeface="Floren Bold"/>
                <a:ea typeface="Floren Bold"/>
                <a:cs typeface="Floren Bold"/>
                <a:sym typeface="Floren Bold"/>
              </a:rPr>
              <a:t>WELCOME BABY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DAGy1mWEM8g</dc:identifier>
  <dcterms:modified xsi:type="dcterms:W3CDTF">2011-08-01T06:04:30Z</dcterms:modified>
  <cp:revision>1</cp:revision>
  <dc:title>Watercolor Cute White Pink Pastel Cute Welcome Baby Girl Poster (30 x 40 in)</dc:title>
</cp:coreProperties>
</file>